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66" r:id="rId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391" y="-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9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6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990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854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29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28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02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090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204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26558-C177-4F06-8FAE-868E1C338E15}" type="datetimeFigureOut">
              <a:rPr lang="ko-KR" altLang="en-US" smtClean="0"/>
              <a:t>2026-04-21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7B1DD-F741-4959-9494-7B3A1A7042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8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38FC3820-ED71-4D13-93BD-AF94AE633FC3}"/>
              </a:ext>
            </a:extLst>
          </p:cNvPr>
          <p:cNvSpPr/>
          <p:nvPr/>
        </p:nvSpPr>
        <p:spPr>
          <a:xfrm>
            <a:off x="5940152" y="97856"/>
            <a:ext cx="2209800" cy="45767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Organization LOGO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직사각형 10">
            <a:extLst>
              <a:ext uri="{FF2B5EF4-FFF2-40B4-BE49-F238E27FC236}">
                <a16:creationId xmlns="" xmlns:a16="http://schemas.microsoft.com/office/drawing/2014/main" id="{BC51C14B-BA2A-470C-B3F1-A24F5042F14B}"/>
              </a:ext>
            </a:extLst>
          </p:cNvPr>
          <p:cNvSpPr/>
          <p:nvPr/>
        </p:nvSpPr>
        <p:spPr>
          <a:xfrm>
            <a:off x="397137" y="2965837"/>
            <a:ext cx="8333117" cy="563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Authors’ Name</a:t>
            </a:r>
            <a:endParaRPr lang="ko-KR" altLang="en-US" sz="2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직사각형 11">
            <a:extLst>
              <a:ext uri="{FF2B5EF4-FFF2-40B4-BE49-F238E27FC236}">
                <a16:creationId xmlns="" xmlns:a16="http://schemas.microsoft.com/office/drawing/2014/main" id="{50A0A736-1577-4F90-A6F6-319815C2F52F}"/>
              </a:ext>
            </a:extLst>
          </p:cNvPr>
          <p:cNvSpPr/>
          <p:nvPr/>
        </p:nvSpPr>
        <p:spPr>
          <a:xfrm>
            <a:off x="395536" y="3664856"/>
            <a:ext cx="8333117" cy="563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Department, Affiliation, Country</a:t>
            </a:r>
            <a:endParaRPr lang="ko-KR" altLang="en-US" sz="2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="" xmlns:a16="http://schemas.microsoft.com/office/drawing/2014/main" id="{D56C1930-E120-4955-9603-D60555F41F88}"/>
              </a:ext>
            </a:extLst>
          </p:cNvPr>
          <p:cNvSpPr txBox="1">
            <a:spLocks/>
          </p:cNvSpPr>
          <p:nvPr/>
        </p:nvSpPr>
        <p:spPr>
          <a:xfrm>
            <a:off x="405441" y="1123352"/>
            <a:ext cx="8333117" cy="1520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latin typeface="Calibri" pitchFamily="34" charset="0"/>
                <a:ea typeface="Calibri" pitchFamily="34" charset="0"/>
                <a:cs typeface="Calibri" pitchFamily="34" charset="0"/>
              </a:rPr>
              <a:t>Title</a:t>
            </a:r>
            <a:endParaRPr lang="ko-KR" altLang="en-US" sz="4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4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3">
            <a:extLst>
              <a:ext uri="{FF2B5EF4-FFF2-40B4-BE49-F238E27FC236}">
                <a16:creationId xmlns="" xmlns:a16="http://schemas.microsoft.com/office/drawing/2014/main" id="{B3F8BE83-7855-4BBD-8C96-1E36BD10A86F}"/>
              </a:ext>
            </a:extLst>
          </p:cNvPr>
          <p:cNvSpPr txBox="1"/>
          <p:nvPr/>
        </p:nvSpPr>
        <p:spPr>
          <a:xfrm>
            <a:off x="1720350" y="2815586"/>
            <a:ext cx="5940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32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</a:lstStyle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Consultancy/advisory role for: XXX, Inc.</a:t>
            </a:r>
          </a:p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Patents and royalties from: YYY, Inc.</a:t>
            </a:r>
          </a:p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Honoraria from: ZZZ Corporation</a:t>
            </a:r>
          </a:p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Grant/Research funding from: XXX Corporation</a:t>
            </a:r>
          </a:p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Employee of: YYY Corporation</a:t>
            </a:r>
          </a:p>
          <a:p>
            <a:pPr algn="l"/>
            <a:r>
              <a:rPr lang="en-US" altLang="ja-JP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Other remuneration from: ZZZ Corporation</a:t>
            </a:r>
          </a:p>
        </p:txBody>
      </p:sp>
      <p:sp>
        <p:nvSpPr>
          <p:cNvPr id="3" name="テキスト ボックス 5">
            <a:extLst>
              <a:ext uri="{FF2B5EF4-FFF2-40B4-BE49-F238E27FC236}">
                <a16:creationId xmlns="" xmlns:a16="http://schemas.microsoft.com/office/drawing/2014/main" id="{1FD60380-6B3E-46E2-97D6-ABB13F86E4BE}"/>
              </a:ext>
            </a:extLst>
          </p:cNvPr>
          <p:cNvSpPr txBox="1"/>
          <p:nvPr/>
        </p:nvSpPr>
        <p:spPr>
          <a:xfrm>
            <a:off x="1288683" y="1419622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Name(s) of the author(s): OOOO </a:t>
            </a:r>
            <a:r>
              <a:rPr lang="en-US" altLang="ja-JP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OOOO</a:t>
            </a:r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94154E6-87C7-4AC7-993C-D6A1B31A21BA}"/>
              </a:ext>
            </a:extLst>
          </p:cNvPr>
          <p:cNvSpPr txBox="1"/>
          <p:nvPr/>
        </p:nvSpPr>
        <p:spPr>
          <a:xfrm>
            <a:off x="422873" y="843305"/>
            <a:ext cx="5362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Disclosure of Conflict of Interest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99A38EC-DB94-4AE9-ADEE-7EE33DB79CE5}"/>
              </a:ext>
            </a:extLst>
          </p:cNvPr>
          <p:cNvSpPr txBox="1"/>
          <p:nvPr/>
        </p:nvSpPr>
        <p:spPr>
          <a:xfrm>
            <a:off x="422872" y="4599007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sz="1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Contact Email for Inquiries: </a:t>
            </a:r>
          </a:p>
        </p:txBody>
      </p:sp>
      <p:sp>
        <p:nvSpPr>
          <p:cNvPr id="6" name="テキスト ボックス 7">
            <a:extLst>
              <a:ext uri="{FF2B5EF4-FFF2-40B4-BE49-F238E27FC236}">
                <a16:creationId xmlns="" xmlns:a16="http://schemas.microsoft.com/office/drawing/2014/main" id="{7CEBAB92-6120-4537-AE6D-A96CC16CA93B}"/>
              </a:ext>
            </a:extLst>
          </p:cNvPr>
          <p:cNvSpPr txBox="1"/>
          <p:nvPr/>
        </p:nvSpPr>
        <p:spPr>
          <a:xfrm>
            <a:off x="1262973" y="199027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Matters requiring disclosure of COI </a:t>
            </a:r>
          </a:p>
          <a:p>
            <a:pPr algn="ctr"/>
            <a:r>
              <a:rPr lang="en-US" altLang="ja-JP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with regard to the presentation are as follows:</a:t>
            </a:r>
          </a:p>
        </p:txBody>
      </p:sp>
    </p:spTree>
    <p:extLst>
      <p:ext uri="{BB962C8B-B14F-4D97-AF65-F5344CB8AC3E}">
        <p14:creationId xmlns:p14="http://schemas.microsoft.com/office/powerpoint/2010/main" val="120066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871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82</Words>
  <Application>Microsoft Office PowerPoint</Application>
  <PresentationFormat>화면 슬라이드 쇼(16:9)</PresentationFormat>
  <Paragraphs>15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INNON</dc:creator>
  <cp:lastModifiedBy>USER</cp:lastModifiedBy>
  <cp:revision>17</cp:revision>
  <dcterms:created xsi:type="dcterms:W3CDTF">2023-03-09T01:10:02Z</dcterms:created>
  <dcterms:modified xsi:type="dcterms:W3CDTF">2026-04-21T02:09:39Z</dcterms:modified>
</cp:coreProperties>
</file>